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2387600" y="6013450"/>
            <a:ext cx="196215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3.jpg" descr="p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78" y="0"/>
            <a:ext cx="24361444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3-1.jpg" descr="p3-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78" y="-1"/>
            <a:ext cx="24361444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3-2.jpg" descr="p3-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3-3.jpg" descr="p3-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78" y="0"/>
            <a:ext cx="24361444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3-4.jpg" descr="p3-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78" y="0"/>
            <a:ext cx="24361444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3-5.jpg" descr="p3-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78" y="-1"/>
            <a:ext cx="24361444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